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sldIdLst>
    <p:sldId id="256" r:id="rId2"/>
    <p:sldId id="268" r:id="rId3"/>
    <p:sldId id="270" r:id="rId4"/>
    <p:sldId id="288" r:id="rId5"/>
    <p:sldId id="267" r:id="rId6"/>
    <p:sldId id="285" r:id="rId7"/>
    <p:sldId id="286" r:id="rId8"/>
    <p:sldId id="287" r:id="rId9"/>
    <p:sldId id="269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047" autoAdjust="0"/>
    <p:restoredTop sz="82851" autoAdjust="0"/>
  </p:normalViewPr>
  <p:slideViewPr>
    <p:cSldViewPr>
      <p:cViewPr varScale="1">
        <p:scale>
          <a:sx n="62" d="100"/>
          <a:sy n="62" d="100"/>
        </p:scale>
        <p:origin x="-96" y="-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3CE04E-7412-41A2-B796-9C2B6F1F2F10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042AA5-C106-49CE-BAC0-5A144CD98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99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F856-EE7D-4D9F-848B-35179DC2AD47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9218-9C5C-43CB-BFD2-03C0B87E7B1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F856-EE7D-4D9F-848B-35179DC2AD47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9218-9C5C-43CB-BFD2-03C0B87E7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F856-EE7D-4D9F-848B-35179DC2AD47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9218-9C5C-43CB-BFD2-03C0B87E7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F856-EE7D-4D9F-848B-35179DC2AD47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9218-9C5C-43CB-BFD2-03C0B87E7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F856-EE7D-4D9F-848B-35179DC2AD47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9218-9C5C-43CB-BFD2-03C0B87E7B1B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F856-EE7D-4D9F-848B-35179DC2AD47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9218-9C5C-43CB-BFD2-03C0B87E7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F856-EE7D-4D9F-848B-35179DC2AD47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9218-9C5C-43CB-BFD2-03C0B87E7B1B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F856-EE7D-4D9F-848B-35179DC2AD47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9218-9C5C-43CB-BFD2-03C0B87E7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F856-EE7D-4D9F-848B-35179DC2AD47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9218-9C5C-43CB-BFD2-03C0B87E7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F856-EE7D-4D9F-848B-35179DC2AD47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9218-9C5C-43CB-BFD2-03C0B87E7B1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F856-EE7D-4D9F-848B-35179DC2AD47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9218-9C5C-43CB-BFD2-03C0B87E7B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58EF856-EE7D-4D9F-848B-35179DC2AD47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C989218-9C5C-43CB-BFD2-03C0B87E7B1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New Hanover </a:t>
            </a:r>
            <a:br>
              <a:rPr lang="en-US" dirty="0" smtClean="0"/>
            </a:br>
            <a:r>
              <a:rPr lang="en-US" dirty="0" smtClean="0"/>
              <a:t>Comprehensive Plan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Maggie Dobbs, AICP</a:t>
            </a:r>
          </a:p>
          <a:p>
            <a:r>
              <a:rPr lang="en-US" dirty="0" smtClean="0"/>
              <a:t>July 10, 2019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6172200"/>
            <a:ext cx="1425265" cy="408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017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or comments?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0" y="1600200"/>
            <a:ext cx="5867400" cy="4876800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Maggie Dobbs, AICP</a:t>
            </a:r>
          </a:p>
          <a:p>
            <a:pPr marL="0" indent="0">
              <a:buNone/>
            </a:pPr>
            <a:r>
              <a:rPr lang="en-US" dirty="0" smtClean="0"/>
              <a:t>610 292-4917</a:t>
            </a:r>
          </a:p>
          <a:p>
            <a:pPr marL="0" indent="0">
              <a:buNone/>
            </a:pPr>
            <a:r>
              <a:rPr lang="en-US" dirty="0" smtClean="0"/>
              <a:t>mdobbs@montcopa.org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6172200"/>
            <a:ext cx="1425265" cy="408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190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8430729"/>
              </p:ext>
            </p:extLst>
          </p:nvPr>
        </p:nvGraphicFramePr>
        <p:xfrm>
          <a:off x="152400" y="2209800"/>
          <a:ext cx="8839200" cy="3352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9800"/>
                <a:gridCol w="304800"/>
                <a:gridCol w="304800"/>
                <a:gridCol w="304800"/>
                <a:gridCol w="304800"/>
                <a:gridCol w="304800"/>
                <a:gridCol w="304800"/>
                <a:gridCol w="435851"/>
                <a:gridCol w="422852"/>
                <a:gridCol w="406929"/>
                <a:gridCol w="343235"/>
                <a:gridCol w="343235"/>
                <a:gridCol w="343235"/>
                <a:gridCol w="343235"/>
                <a:gridCol w="343235"/>
                <a:gridCol w="343235"/>
                <a:gridCol w="343235"/>
                <a:gridCol w="343235"/>
                <a:gridCol w="343235"/>
                <a:gridCol w="445853"/>
              </a:tblGrid>
              <a:tr h="279400"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/>
                </a:tc>
                <a:tc gridSpan="9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2019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2020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9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11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12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7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8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9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Background Research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Goals Identification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Stakeholder Interviews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Survey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Strategies Identification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Workshop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Draft Writing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Open House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Draft Review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Adoption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263348" y="2209800"/>
            <a:ext cx="304800" cy="3352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1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Discussion </a:t>
            </a:r>
            <a:r>
              <a:rPr lang="en-US" dirty="0" smtClean="0">
                <a:solidFill>
                  <a:schemeClr val="tx2"/>
                </a:solidFill>
              </a:rPr>
              <a:t>of survey questions</a:t>
            </a:r>
          </a:p>
          <a:p>
            <a:r>
              <a:rPr lang="en-US" dirty="0">
                <a:solidFill>
                  <a:schemeClr val="tx2"/>
                </a:solidFill>
              </a:rPr>
              <a:t>Review of topic: Parks and Open Space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Next </a:t>
            </a:r>
            <a:r>
              <a:rPr lang="en-US" dirty="0" smtClean="0">
                <a:solidFill>
                  <a:schemeClr val="tx2"/>
                </a:solidFill>
              </a:rPr>
              <a:t>steps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028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you feel the questions cover a broad enough range?</a:t>
            </a:r>
          </a:p>
          <a:p>
            <a:r>
              <a:rPr lang="en-US" dirty="0"/>
              <a:t>What other topic areas </a:t>
            </a:r>
            <a:r>
              <a:rPr lang="en-US" dirty="0" smtClean="0"/>
              <a:t>do you think are missing?</a:t>
            </a:r>
          </a:p>
          <a:p>
            <a:r>
              <a:rPr lang="en-US" dirty="0" smtClean="0"/>
              <a:t>What topic areas do you feel shouldn’t be included?</a:t>
            </a:r>
            <a:endParaRPr lang="en-US" dirty="0"/>
          </a:p>
          <a:p>
            <a:r>
              <a:rPr lang="en-US" dirty="0" smtClean="0"/>
              <a:t>Do you feel any of the questions are too leading?</a:t>
            </a:r>
          </a:p>
          <a:p>
            <a:r>
              <a:rPr lang="en-US" dirty="0" smtClean="0"/>
              <a:t>Do you feel the survey will take too long to complete?</a:t>
            </a:r>
          </a:p>
          <a:p>
            <a:endParaRPr lang="en-US" dirty="0"/>
          </a:p>
          <a:p>
            <a:r>
              <a:rPr lang="en-US" dirty="0" smtClean="0"/>
              <a:t>Please provide any other thoughts or feedback on the survey questions.</a:t>
            </a:r>
          </a:p>
        </p:txBody>
      </p:sp>
    </p:spTree>
    <p:extLst>
      <p:ext uri="{BB962C8B-B14F-4D97-AF65-F5344CB8AC3E}">
        <p14:creationId xmlns:p14="http://schemas.microsoft.com/office/powerpoint/2010/main" val="611967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 Plan Topic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1676400"/>
            <a:ext cx="3931920" cy="4876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2019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May</a:t>
            </a:r>
          </a:p>
          <a:p>
            <a:pPr lvl="2"/>
            <a:r>
              <a:rPr lang="en-US" dirty="0" smtClean="0">
                <a:solidFill>
                  <a:schemeClr val="bg2"/>
                </a:solidFill>
              </a:rPr>
              <a:t>Preliminary issues identification</a:t>
            </a:r>
          </a:p>
          <a:p>
            <a:pPr lvl="2"/>
            <a:r>
              <a:rPr lang="en-US" dirty="0" smtClean="0">
                <a:solidFill>
                  <a:schemeClr val="bg2"/>
                </a:solidFill>
              </a:rPr>
              <a:t>Survey development</a:t>
            </a:r>
            <a:endParaRPr lang="en-US" dirty="0">
              <a:solidFill>
                <a:schemeClr val="bg2"/>
              </a:solidFill>
            </a:endParaRP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June</a:t>
            </a:r>
          </a:p>
          <a:p>
            <a:pPr lvl="2"/>
            <a:r>
              <a:rPr lang="en-US" dirty="0" smtClean="0">
                <a:solidFill>
                  <a:schemeClr val="bg2"/>
                </a:solidFill>
              </a:rPr>
              <a:t>Housing and Population</a:t>
            </a:r>
          </a:p>
          <a:p>
            <a:pPr lvl="2"/>
            <a:r>
              <a:rPr lang="en-US" dirty="0" smtClean="0">
                <a:solidFill>
                  <a:schemeClr val="bg2"/>
                </a:solidFill>
              </a:rPr>
              <a:t>Survey development</a:t>
            </a:r>
          </a:p>
          <a:p>
            <a:pPr lvl="1"/>
            <a:r>
              <a:rPr lang="en-US" b="1" dirty="0" smtClean="0">
                <a:solidFill>
                  <a:schemeClr val="tx2"/>
                </a:solidFill>
              </a:rPr>
              <a:t>July</a:t>
            </a:r>
          </a:p>
          <a:p>
            <a:pPr lvl="2"/>
            <a:r>
              <a:rPr lang="en-US" b="1" dirty="0" smtClean="0">
                <a:solidFill>
                  <a:schemeClr val="tx2"/>
                </a:solidFill>
              </a:rPr>
              <a:t>Parks and open space</a:t>
            </a:r>
          </a:p>
          <a:p>
            <a:pPr lvl="2"/>
            <a:r>
              <a:rPr lang="en-US" b="1" dirty="0" smtClean="0">
                <a:solidFill>
                  <a:schemeClr val="tx2"/>
                </a:solidFill>
              </a:rPr>
              <a:t>Survey development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August</a:t>
            </a:r>
          </a:p>
          <a:p>
            <a:pPr lvl="2"/>
            <a:r>
              <a:rPr lang="en-US" dirty="0">
                <a:solidFill>
                  <a:schemeClr val="tx2"/>
                </a:solidFill>
              </a:rPr>
              <a:t>Transportation</a:t>
            </a:r>
          </a:p>
          <a:p>
            <a:pPr lvl="2"/>
            <a:r>
              <a:rPr lang="en-US" dirty="0" smtClean="0">
                <a:solidFill>
                  <a:schemeClr val="tx2"/>
                </a:solidFill>
              </a:rPr>
              <a:t>Survey finalization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September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(Survey launch)</a:t>
            </a:r>
          </a:p>
          <a:p>
            <a:pPr lvl="2"/>
            <a:r>
              <a:rPr lang="en-US" dirty="0">
                <a:solidFill>
                  <a:schemeClr val="tx2"/>
                </a:solidFill>
              </a:rPr>
              <a:t>Natural and historic resources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October</a:t>
            </a:r>
          </a:p>
          <a:p>
            <a:pPr lvl="2"/>
            <a:r>
              <a:rPr lang="en-US" dirty="0" smtClean="0">
                <a:solidFill>
                  <a:schemeClr val="tx2"/>
                </a:solidFill>
              </a:rPr>
              <a:t>Economic development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November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(Community Workshop)</a:t>
            </a:r>
          </a:p>
          <a:p>
            <a:pPr lvl="2"/>
            <a:r>
              <a:rPr lang="en-US" dirty="0" smtClean="0">
                <a:solidFill>
                  <a:schemeClr val="tx2"/>
                </a:solidFill>
              </a:rPr>
              <a:t>Workshop preparation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December</a:t>
            </a:r>
          </a:p>
          <a:p>
            <a:pPr lvl="2"/>
            <a:r>
              <a:rPr lang="en-US" dirty="0" smtClean="0">
                <a:solidFill>
                  <a:schemeClr val="tx2"/>
                </a:solidFill>
              </a:rPr>
              <a:t>Future land use</a:t>
            </a: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676400"/>
            <a:ext cx="3931920" cy="47132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2019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January</a:t>
            </a:r>
          </a:p>
          <a:p>
            <a:pPr lvl="2"/>
            <a:r>
              <a:rPr lang="en-US" dirty="0">
                <a:solidFill>
                  <a:schemeClr val="tx2"/>
                </a:solidFill>
              </a:rPr>
              <a:t>Community facilities and utilities 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February</a:t>
            </a:r>
          </a:p>
          <a:p>
            <a:pPr lvl="2"/>
            <a:r>
              <a:rPr lang="en-US" dirty="0" smtClean="0">
                <a:solidFill>
                  <a:schemeClr val="tx2"/>
                </a:solidFill>
              </a:rPr>
              <a:t>Government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March</a:t>
            </a:r>
          </a:p>
          <a:p>
            <a:pPr lvl="2"/>
            <a:r>
              <a:rPr lang="en-US" dirty="0" smtClean="0">
                <a:solidFill>
                  <a:schemeClr val="tx2"/>
                </a:solidFill>
              </a:rPr>
              <a:t>Strategies development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April</a:t>
            </a:r>
          </a:p>
          <a:p>
            <a:pPr lvl="2"/>
            <a:r>
              <a:rPr lang="en-US" dirty="0" smtClean="0">
                <a:solidFill>
                  <a:schemeClr val="tx2"/>
                </a:solidFill>
              </a:rPr>
              <a:t>Implementation chart development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May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(Open House)</a:t>
            </a:r>
          </a:p>
          <a:p>
            <a:pPr lvl="2"/>
            <a:r>
              <a:rPr lang="en-US" dirty="0" smtClean="0">
                <a:solidFill>
                  <a:schemeClr val="tx2"/>
                </a:solidFill>
              </a:rPr>
              <a:t>Open House preparation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June</a:t>
            </a:r>
          </a:p>
          <a:p>
            <a:pPr lvl="2"/>
            <a:r>
              <a:rPr lang="en-US" dirty="0" smtClean="0">
                <a:solidFill>
                  <a:schemeClr val="tx2"/>
                </a:solidFill>
              </a:rPr>
              <a:t>Open House feedback review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July – October</a:t>
            </a:r>
          </a:p>
          <a:p>
            <a:pPr lvl="2"/>
            <a:r>
              <a:rPr lang="en-US" dirty="0" smtClean="0">
                <a:solidFill>
                  <a:schemeClr val="tx2"/>
                </a:solidFill>
              </a:rPr>
              <a:t>Review of draft plan</a:t>
            </a:r>
            <a:endParaRPr lang="en-US" dirty="0">
              <a:solidFill>
                <a:schemeClr val="tx2"/>
              </a:solidFill>
            </a:endParaRPr>
          </a:p>
          <a:p>
            <a:pPr lvl="2"/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328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Values Identification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There are a number of township-owned parks throughout the township with a variety of amenities for passive and active recreation.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do you feel about the variety of amenities offered? What should there be more/less of?</a:t>
            </a:r>
          </a:p>
          <a:p>
            <a:r>
              <a:rPr lang="en-US" dirty="0" smtClean="0"/>
              <a:t>How accessible are the parks? How well do people know about them? How well are they advertised through signage or events?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1600200" y="1931450"/>
            <a:ext cx="2971800" cy="251901"/>
            <a:chOff x="1600200" y="1931450"/>
            <a:chExt cx="2971800" cy="251901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1600200" y="1958975"/>
              <a:ext cx="2971800" cy="0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627981" y="1931450"/>
              <a:ext cx="0" cy="251901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58565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Values Identification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The Community Park is not centrally located per se, nor is the recreation center.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 you wish there were a more “central” or “primary” park asset?</a:t>
            </a:r>
          </a:p>
          <a:p>
            <a:r>
              <a:rPr lang="en-US" dirty="0" smtClean="0"/>
              <a:t>What balance do you want to achieve to see new parks or open spaces versus maintenance of existing amenities?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600200" y="1931450"/>
            <a:ext cx="2971800" cy="251901"/>
            <a:chOff x="1600200" y="1931450"/>
            <a:chExt cx="2971800" cy="251901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600200" y="1958975"/>
              <a:ext cx="2971800" cy="0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627981" y="1931450"/>
              <a:ext cx="0" cy="251901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98084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Values Identification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Some privately owned open spaces and recreation areas may be under development pressure.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would be your future goal of how to treat these properties?</a:t>
            </a:r>
          </a:p>
          <a:p>
            <a:r>
              <a:rPr lang="en-US" dirty="0" smtClean="0"/>
              <a:t>Where are areas that are not preserved that should be?</a:t>
            </a:r>
          </a:p>
          <a:p>
            <a:r>
              <a:rPr lang="en-US" dirty="0" smtClean="0"/>
              <a:t>How do you want the township to manage newly acquired open space?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600200" y="1931450"/>
            <a:ext cx="2971800" cy="251901"/>
            <a:chOff x="1600200" y="1931450"/>
            <a:chExt cx="2971800" cy="251901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600200" y="1958975"/>
              <a:ext cx="2971800" cy="0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627981" y="1931450"/>
              <a:ext cx="0" cy="251901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8684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Submission to PC of background materials on upcoming topics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August: Transportation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September: Natural and Historic resources, Survey launch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Revise survey questions for final approval at August meeting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MCPC will: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Develop plan logo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Create online and paper survey</a:t>
            </a:r>
          </a:p>
        </p:txBody>
      </p:sp>
    </p:spTree>
    <p:extLst>
      <p:ext uri="{BB962C8B-B14F-4D97-AF65-F5344CB8AC3E}">
        <p14:creationId xmlns:p14="http://schemas.microsoft.com/office/powerpoint/2010/main" val="1931871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1986</TotalTime>
  <Words>446</Words>
  <Application>Microsoft Office PowerPoint</Application>
  <PresentationFormat>On-screen Show (4:3)</PresentationFormat>
  <Paragraphs>157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Clarity</vt:lpstr>
      <vt:lpstr>New Hanover  Comprehensive Plan</vt:lpstr>
      <vt:lpstr>Timeline</vt:lpstr>
      <vt:lpstr>Agenda</vt:lpstr>
      <vt:lpstr>Survey Questions</vt:lpstr>
      <vt:lpstr>Comp Plan Topic Schedule</vt:lpstr>
      <vt:lpstr>Values Identification</vt:lpstr>
      <vt:lpstr>Values Identification</vt:lpstr>
      <vt:lpstr>Values Identification</vt:lpstr>
      <vt:lpstr>Next Steps…</vt:lpstr>
      <vt:lpstr>Questions or comments?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Hanover  Comprehensive Plan</dc:title>
  <dc:creator>Dobbs, Margaret</dc:creator>
  <cp:lastModifiedBy>Dobbs, Margaret</cp:lastModifiedBy>
  <cp:revision>54</cp:revision>
  <dcterms:created xsi:type="dcterms:W3CDTF">2019-03-29T18:00:52Z</dcterms:created>
  <dcterms:modified xsi:type="dcterms:W3CDTF">2019-07-10T20:17:50Z</dcterms:modified>
</cp:coreProperties>
</file>